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24A"/>
    <a:srgbClr val="6CD1D4"/>
    <a:srgbClr val="091932"/>
    <a:srgbClr val="6EBEAF"/>
    <a:srgbClr val="7AC1A3"/>
    <a:srgbClr val="03462A"/>
    <a:srgbClr val="A0D0DC"/>
    <a:srgbClr val="44B5D5"/>
    <a:srgbClr val="007CAF"/>
    <a:srgbClr val="005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9668FB0F-DF3F-6543-AAA2-6222C6F2F028}"/>
    <pc:docChg chg="custSel modMainMaster">
      <pc:chgData name="Sim Goodwin" userId="a3252ba9-8331-4298-b584-834c6b76bce2" providerId="ADAL" clId="{9668FB0F-DF3F-6543-AAA2-6222C6F2F028}" dt="2020-04-24T15:06:07.561" v="0" actId="478"/>
      <pc:docMkLst>
        <pc:docMk/>
      </pc:docMkLst>
      <pc:sldMasterChg chg="modSldLayout">
        <pc:chgData name="Sim Goodwin" userId="a3252ba9-8331-4298-b584-834c6b76bce2" providerId="ADAL" clId="{9668FB0F-DF3F-6543-AAA2-6222C6F2F028}" dt="2020-04-24T15:06:07.561" v="0" actId="478"/>
        <pc:sldMasterMkLst>
          <pc:docMk/>
          <pc:sldMasterMk cId="0" sldId="2147483648"/>
        </pc:sldMasterMkLst>
        <pc:sldLayoutChg chg="delSp">
          <pc:chgData name="Sim Goodwin" userId="a3252ba9-8331-4298-b584-834c6b76bce2" providerId="ADAL" clId="{9668FB0F-DF3F-6543-AAA2-6222C6F2F028}" dt="2020-04-24T15:06:07.561" v="0" actId="478"/>
          <pc:sldLayoutMkLst>
            <pc:docMk/>
            <pc:sldMasterMk cId="0" sldId="2147483648"/>
            <pc:sldLayoutMk cId="3013138821" sldId="2147483654"/>
          </pc:sldLayoutMkLst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21" creationId="{FE6DD976-482B-4B4E-8558-D6A5740E0273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22" creationId="{6F838704-AD32-334B-8E7B-C8E20D918DBC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29" creationId="{D898C424-5086-454B-8027-BD26CE586B9E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0" creationId="{0FC3F830-797B-0744-8537-74C8D7756E6F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1" creationId="{85CEEB30-7B32-6F43-AEAD-48D386CC6A15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2" creationId="{73C95B6D-B52F-1B45-8EE4-531EE7D9C859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3" creationId="{15F3E8C0-0BD3-CD48-AABB-A323C12915DF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4" creationId="{E58D89DE-8603-7C41-97FF-ACAFC1878DE7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5" creationId="{2EDA13C7-E0D6-1B42-B86F-0CB617078ED3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6" creationId="{B647F346-948C-CA4A-855E-21272D3867C2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7" creationId="{1AC7AADB-59F7-1142-90D1-BD41483C191A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8" creationId="{D00353C8-C500-2947-BFFC-3DF9BDC3B8E9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39" creationId="{C7C04F06-D494-8848-ABA9-3DB610A459D1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0" creationId="{2C148DAB-0091-CE48-96C4-629AD01B986C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1" creationId="{867C64F8-6AD3-3141-A69F-0328F3C93545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2" creationId="{65E9423F-8843-F24D-B55D-7CFC850DDEDE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3" creationId="{651687EC-8B1B-C24A-AFCB-C6AF192037B5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4" creationId="{E89EC941-B04B-DC40-8644-83F81CB8FF9C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5" creationId="{491C844A-506A-5C4A-AFAC-6A3CA72730B8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6" creationId="{16245A68-B9A7-6946-8EAD-240604B8C286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7" creationId="{D3FDBB35-B878-484B-9FE3-828CA8617A2C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48" creationId="{FF0ACA8A-2509-FF41-BDB8-277482F1FE9E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2" creationId="{4D60AB4C-D6A3-7D47-AE68-0CC46CC442BE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3" creationId="{3536A055-1FC1-D04F-B54B-26CAAB170DE6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5" creationId="{FE5B0B15-E00D-164A-A604-CD7164F608D5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6" creationId="{50C441AE-4392-F640-A8C1-50435D1F6D18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7" creationId="{D0B63E78-B439-ED4F-B6E5-7B53334C40E1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8" creationId="{F893F172-BF0F-C542-A8E4-35FFF653894A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59" creationId="{40FE62F3-9301-1449-B6FF-03BB199509BD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60" creationId="{87841F85-A447-4F41-A792-86D0C19E4827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61" creationId="{2E9FED23-4002-A44F-90BB-A1E38E6AF013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62" creationId="{BBA49F6F-5F94-0D40-B6BA-43B5C8F91D00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63" creationId="{EA937170-CEC3-2740-8619-A15104487EF5}"/>
            </ac:spMkLst>
          </pc:spChg>
          <pc:spChg chg="del">
            <ac:chgData name="Sim Goodwin" userId="a3252ba9-8331-4298-b584-834c6b76bce2" providerId="ADAL" clId="{9668FB0F-DF3F-6543-AAA2-6222C6F2F028}" dt="2020-04-24T15:06:07.561" v="0" actId="478"/>
            <ac:spMkLst>
              <pc:docMk/>
              <pc:sldMasterMk cId="0" sldId="2147483648"/>
              <pc:sldLayoutMk cId="3013138821" sldId="2147483654"/>
              <ac:spMk id="64" creationId="{E5554573-4030-7A40-914C-D4E4AA8D83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8/20/18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49941678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accent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668771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310935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310935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310935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280660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29577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60169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616808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624116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988664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616808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981356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4EFDB-D321-534D-8DFB-B017B9EBBAE6}"/>
              </a:ext>
            </a:extLst>
          </p:cNvPr>
          <p:cNvSpPr txBox="1"/>
          <p:nvPr userDrawn="1"/>
        </p:nvSpPr>
        <p:spPr>
          <a:xfrm>
            <a:off x="395289" y="1268413"/>
            <a:ext cx="6836784" cy="5432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Master slides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Please </a:t>
            </a:r>
            <a:r>
              <a:rPr lang="pt-PT" sz="16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do not re-write over this file</a:t>
            </a: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, save this as your file name first, and then use freely.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To adapt slides to your needs you can copy/delete shapes from the master slides. These can be accessed by: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‘View’ Tab, ‘slide master’.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 Once complete click the ‘slide master’ tab, </a:t>
            </a:r>
            <a:b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</a:b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    ‘close master’ button.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For slides, click ‘new slides’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Note: Elements on the master will always appear on the bottom layer, to move to the top layer copy and paste them into the standard slide mode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15120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3042309"/>
            <a:ext cx="2543213" cy="1128248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3457735"/>
            <a:ext cx="3224527" cy="354852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9780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9289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9289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42237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4086028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grpSp>
        <p:nvGrpSpPr>
          <p:cNvPr id="50" name="Group 162" descr="Gruppieren 2">
            <a:extLst>
              <a:ext uri="{FF2B5EF4-FFF2-40B4-BE49-F238E27FC236}">
                <a16:creationId xmlns:a16="http://schemas.microsoft.com/office/drawing/2014/main" id="{CB469E2C-BA4B-2641-ABF6-D4D02BDC67BB}"/>
              </a:ext>
            </a:extLst>
          </p:cNvPr>
          <p:cNvGrpSpPr/>
          <p:nvPr userDrawn="1"/>
        </p:nvGrpSpPr>
        <p:grpSpPr>
          <a:xfrm>
            <a:off x="352612" y="2963302"/>
            <a:ext cx="1501076" cy="1539185"/>
            <a:chOff x="939242" y="252757"/>
            <a:chExt cx="3002151" cy="3078367"/>
          </a:xfrm>
        </p:grpSpPr>
        <p:sp>
          <p:nvSpPr>
            <p:cNvPr id="51" name="Shape 159" descr="Bogen 22">
              <a:extLst>
                <a:ext uri="{FF2B5EF4-FFF2-40B4-BE49-F238E27FC236}">
                  <a16:creationId xmlns:a16="http://schemas.microsoft.com/office/drawing/2014/main" id="{B71949FE-1233-8C46-A15F-ADCE2E93D4F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53" name="Shape 161" descr="Textfeld 25">
              <a:extLst>
                <a:ext uri="{FF2B5EF4-FFF2-40B4-BE49-F238E27FC236}">
                  <a16:creationId xmlns:a16="http://schemas.microsoft.com/office/drawing/2014/main" id="{ECF6D44C-9C83-2145-B71C-286A03B053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01</a:t>
              </a:r>
            </a:p>
          </p:txBody>
        </p:sp>
      </p:grp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914215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914215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959222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861047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861047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321697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963302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/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321283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525783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5257838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5257837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321696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396295"/>
            <a:ext cx="4080793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009775"/>
            <a:ext cx="4183063" cy="3613150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342549"/>
            <a:ext cx="2138363" cy="303212"/>
          </a:xfrm>
        </p:spPr>
        <p:txBody>
          <a:bodyPr rtlCol="0"/>
          <a:lstStyle>
            <a:lvl1pPr marL="0" indent="0" algn="ctr">
              <a:buNone/>
              <a:defRPr sz="1800" b="1" i="0">
                <a:solidFill>
                  <a:srgbClr val="6BD1D5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2009775"/>
            <a:ext cx="3234800" cy="323480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A1D2C5AB-F083-BF4E-A45D-0380C7956C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92FC791-F883-FB44-B2E9-7DDFA26586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46202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46958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477142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484699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44299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45055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45811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46566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9999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5048741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4" r:id="rId3"/>
    <p:sldLayoutId id="2147483663" r:id="rId4"/>
    <p:sldLayoutId id="2147483660" r:id="rId5"/>
    <p:sldLayoutId id="2147483659" r:id="rId6"/>
    <p:sldLayoutId id="2147483657" r:id="rId7"/>
    <p:sldLayoutId id="2147483667" r:id="rId8"/>
    <p:sldLayoutId id="2147483658" r:id="rId9"/>
    <p:sldLayoutId id="2147483666" r:id="rId10"/>
    <p:sldLayoutId id="2147483662" r:id="rId11"/>
    <p:sldLayoutId id="2147483661" r:id="rId12"/>
    <p:sldLayoutId id="2147483665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29C2EE-A50B-7244-A6ED-2D51D0878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8BB86-2F30-094E-9CD1-F8AD3AA27B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53173-5E92-324E-9D7F-2DC3D306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87581" cy="292537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5EEE8-1730-274F-8AE8-2A53B74A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solidFill>
            <a:srgbClr val="F0524A"/>
          </a:solidFill>
        </p:spPr>
        <p:txBody>
          <a:bodyPr rtlCol="0"/>
          <a:lstStyle/>
          <a:p>
            <a:pPr rtl="0"/>
            <a:r>
              <a:rPr lang="pt-PT"/>
              <a:t>Ciências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57B61-D39C-C84F-9171-4CDB0D1B3FC4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431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031D2A-4478-E548-B90B-E41840A7B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45" y="2853240"/>
            <a:ext cx="5800613" cy="22557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Tubarão-tigre</a:t>
            </a:r>
          </a:p>
        </p:txBody>
      </p:sp>
    </p:spTree>
    <p:extLst>
      <p:ext uri="{BB962C8B-B14F-4D97-AF65-F5344CB8AC3E}">
        <p14:creationId xmlns:p14="http://schemas.microsoft.com/office/powerpoint/2010/main" val="23957576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62D2B3-0CE9-B342-BE07-F3818F252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97" y="2877303"/>
            <a:ext cx="5971006" cy="21982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Xaréu-de-olho-grande</a:t>
            </a:r>
          </a:p>
        </p:txBody>
      </p:sp>
    </p:spTree>
    <p:extLst>
      <p:ext uri="{BB962C8B-B14F-4D97-AF65-F5344CB8AC3E}">
        <p14:creationId xmlns:p14="http://schemas.microsoft.com/office/powerpoint/2010/main" val="3901481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17B020-2B66-9047-AC14-1BDD95049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2708">
            <a:off x="1702802" y="2942836"/>
            <a:ext cx="5575300" cy="260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Bodião-limpador</a:t>
            </a:r>
          </a:p>
        </p:txBody>
      </p:sp>
    </p:spTree>
    <p:extLst>
      <p:ext uri="{BB962C8B-B14F-4D97-AF65-F5344CB8AC3E}">
        <p14:creationId xmlns:p14="http://schemas.microsoft.com/office/powerpoint/2010/main" val="6514589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Peixe-palhaço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993D2-5D45-C94E-B5B8-80FE0430B8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52" y="2692820"/>
            <a:ext cx="50038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74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D373B8-BA92-8C4E-8074-76D6EFA235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15" y="2617441"/>
            <a:ext cx="3668964" cy="28388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Camarão mantis</a:t>
            </a:r>
          </a:p>
        </p:txBody>
      </p:sp>
    </p:spTree>
    <p:extLst>
      <p:ext uri="{BB962C8B-B14F-4D97-AF65-F5344CB8AC3E}">
        <p14:creationId xmlns:p14="http://schemas.microsoft.com/office/powerpoint/2010/main" val="34022832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Andorinha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4A4C7-9CCD-994C-BD10-CE5169DDD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6" y="2726362"/>
            <a:ext cx="4284443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119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Nudibrânquio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ACFE8-30D1-1149-B985-AD08F4E41C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52" y="2580887"/>
            <a:ext cx="4140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138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Peixe-papagaio comum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12C5-15F1-5D4D-89E1-FC37B8F79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02" y="2877303"/>
            <a:ext cx="5524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64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Anémona-do-mar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8EBAF-004F-804C-845A-7D781E0DB6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94" y="2595629"/>
            <a:ext cx="2867012" cy="30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95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Pepino-do-mar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FF43-D9D6-D04C-BEE0-0927C9EF0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364704"/>
            <a:ext cx="5397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89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Sol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8FA5F-69F1-A24B-B046-25A7394F9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34" y="2504286"/>
            <a:ext cx="3233363" cy="32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08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Coral chifre-de-veado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F328E-74AA-834E-B8E7-EBC9FF056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28" y="2727538"/>
            <a:ext cx="4473743" cy="27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502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7A38B7-ACB9-3348-AFB6-F1504D4F3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2" y="2291220"/>
            <a:ext cx="3746500" cy="3683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170634"/>
            <a:ext cx="8114830" cy="1224943"/>
          </a:xfrm>
        </p:spPr>
        <p:txBody>
          <a:bodyPr rtlCol="0"/>
          <a:lstStyle/>
          <a:p>
            <a:pPr rtl="0"/>
            <a:r>
              <a:rPr lang="pt-PT" dirty="0"/>
              <a:t>Estrela-do-mar coroa-de-espinhos</a:t>
            </a:r>
          </a:p>
        </p:txBody>
      </p:sp>
    </p:spTree>
    <p:extLst>
      <p:ext uri="{BB962C8B-B14F-4D97-AF65-F5344CB8AC3E}">
        <p14:creationId xmlns:p14="http://schemas.microsoft.com/office/powerpoint/2010/main" val="14867065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Trombeta de Tritão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7C9A9-8A7D-EE44-8282-A683D184F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2554578"/>
            <a:ext cx="411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63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Coral plano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CF14-07BB-4043-9288-DBDEB7EC1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5" y="2663587"/>
            <a:ext cx="4440000" cy="29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81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35392-BBE0-234D-A79F-116DB2E1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65" y="2344092"/>
            <a:ext cx="3531269" cy="354517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Coral plano</a:t>
            </a:r>
          </a:p>
        </p:txBody>
      </p:sp>
    </p:spTree>
    <p:extLst>
      <p:ext uri="{BB962C8B-B14F-4D97-AF65-F5344CB8AC3E}">
        <p14:creationId xmlns:p14="http://schemas.microsoft.com/office/powerpoint/2010/main" val="18366072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0CB2B-7547-6945-82CC-E1C3E316D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3" y="2395577"/>
            <a:ext cx="3530600" cy="34163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 dirty="0"/>
              <a:t>Coral maciço</a:t>
            </a:r>
          </a:p>
        </p:txBody>
      </p:sp>
    </p:spTree>
    <p:extLst>
      <p:ext uri="{BB962C8B-B14F-4D97-AF65-F5344CB8AC3E}">
        <p14:creationId xmlns:p14="http://schemas.microsoft.com/office/powerpoint/2010/main" val="15848873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78219A-22EA-4F4A-8203-75F218A18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535" y="2261634"/>
            <a:ext cx="4649203" cy="37100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Fitoplâncton</a:t>
            </a:r>
          </a:p>
        </p:txBody>
      </p:sp>
    </p:spTree>
    <p:extLst>
      <p:ext uri="{BB962C8B-B14F-4D97-AF65-F5344CB8AC3E}">
        <p14:creationId xmlns:p14="http://schemas.microsoft.com/office/powerpoint/2010/main" val="806878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Erva marinha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1F7343-0EE6-4D49-BB40-A021EC1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07" y="2552278"/>
            <a:ext cx="3855786" cy="31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29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Algas marinhas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0339F-579B-7D4D-BDB0-078C98DDC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8" y="2377456"/>
            <a:ext cx="3308406" cy="34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17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E547345-DB8B-5E49-A091-1073D98C5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907">
            <a:off x="1950787" y="2395577"/>
            <a:ext cx="4790794" cy="344374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Copépode</a:t>
            </a:r>
          </a:p>
        </p:txBody>
      </p:sp>
    </p:spTree>
    <p:extLst>
      <p:ext uri="{BB962C8B-B14F-4D97-AF65-F5344CB8AC3E}">
        <p14:creationId xmlns:p14="http://schemas.microsoft.com/office/powerpoint/2010/main" val="5564389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3C330-8FC1-624E-892F-FB9060645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40" y="2518610"/>
            <a:ext cx="4780881" cy="33589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Tartaruga verde</a:t>
            </a:r>
          </a:p>
        </p:txBody>
      </p:sp>
    </p:spTree>
    <p:extLst>
      <p:ext uri="{BB962C8B-B14F-4D97-AF65-F5344CB8AC3E}">
        <p14:creationId xmlns:p14="http://schemas.microsoft.com/office/powerpoint/2010/main" val="24599423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E131C-AD0B-5D4E-A69E-ADEA04DE04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912">
            <a:off x="2267234" y="2393583"/>
            <a:ext cx="4609530" cy="31752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Raia-manta</a:t>
            </a:r>
          </a:p>
        </p:txBody>
      </p:sp>
    </p:spTree>
    <p:extLst>
      <p:ext uri="{BB962C8B-B14F-4D97-AF65-F5344CB8AC3E}">
        <p14:creationId xmlns:p14="http://schemas.microsoft.com/office/powerpoint/2010/main" val="36378630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Modelos da vida no coral Ficha do Aluno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Golfinho-roaz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C6CA6B-CAAB-3E4A-8E36-FB44C194F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94" y="2970570"/>
            <a:ext cx="5225048" cy="229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06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9319EE-D443-4A0A-94AD-C666DE5E2B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16881D-AEE8-4178-A519-2EFAE11106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D3307B-113C-413C-A3B6-51B64B6A9CF5}">
  <ds:schemaRefs>
    <ds:schemaRef ds:uri="http://schemas.microsoft.com/office/2006/metadata/properties"/>
    <ds:schemaRef ds:uri="http://schemas.microsoft.com/office/2006/documentManagement/types"/>
    <ds:schemaRef ds:uri="8dd429a2-b850-4aa5-85c2-8487e2b197cf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dcmitype/"/>
    <ds:schemaRef ds:uri="7dd0c2b8-7301-49b5-921e-ab84ec4c20a5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267</Words>
  <Application>Microsoft Macintosh PowerPoint</Application>
  <PresentationFormat>On-screen Show (4:3)</PresentationFormat>
  <Paragraphs>52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  <vt:lpstr>Modelos da vida no coral Ficha do Aluno 2a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Sim Goodwin</cp:lastModifiedBy>
  <cp:revision>50</cp:revision>
  <dcterms:modified xsi:type="dcterms:W3CDTF">2020-04-24T15:06:17Z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